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5" r:id="rId1"/>
  </p:sldMasterIdLst>
  <p:notesMasterIdLst>
    <p:notesMasterId r:id="rId7"/>
  </p:notesMasterIdLst>
  <p:handoutMasterIdLst>
    <p:handoutMasterId r:id="rId8"/>
  </p:handoutMasterIdLst>
  <p:sldIdLst>
    <p:sldId id="256" r:id="rId2"/>
    <p:sldId id="266" r:id="rId3"/>
    <p:sldId id="267" r:id="rId4"/>
    <p:sldId id="268" r:id="rId5"/>
    <p:sldId id="269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576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324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324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80EC91-168F-4DCE-8DC1-5361FD936DF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2150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150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2150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DCC5874-35BB-473A-BCE2-9547DE0F4F1C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978EE-ADF1-4E61-97F7-35FD61D795D9}" type="slidenum">
              <a:rPr lang="ru-RU"/>
              <a:pPr/>
              <a:t>1</a:t>
            </a:fld>
            <a:endParaRPr lang="ru-RU"/>
          </a:p>
        </p:txBody>
      </p:sp>
      <p:sp>
        <p:nvSpPr>
          <p:cNvPr id="2334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34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71F3F4-B215-40CA-A3DA-3450739D79A3}" type="slidenum">
              <a:rPr lang="ru-RU"/>
              <a:pPr/>
              <a:t>2</a:t>
            </a:fld>
            <a:endParaRPr lang="ru-RU"/>
          </a:p>
        </p:txBody>
      </p:sp>
      <p:sp>
        <p:nvSpPr>
          <p:cNvPr id="2662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5E2BF-A6A1-4E6F-9DA4-C079BA2AC30C}" type="slidenum">
              <a:rPr lang="ru-RU"/>
              <a:pPr/>
              <a:t>3</a:t>
            </a:fld>
            <a:endParaRPr lang="ru-RU"/>
          </a:p>
        </p:txBody>
      </p:sp>
      <p:sp>
        <p:nvSpPr>
          <p:cNvPr id="2672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7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59B2A7-8646-4D82-9498-604DB7FE1F3E}" type="slidenum">
              <a:rPr lang="ru-RU"/>
              <a:pPr/>
              <a:t>4</a:t>
            </a:fld>
            <a:endParaRPr lang="ru-RU"/>
          </a:p>
        </p:txBody>
      </p:sp>
      <p:sp>
        <p:nvSpPr>
          <p:cNvPr id="2682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8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66B89A4-50DB-4968-B0C3-6CB96021EA2A}" type="slidenum">
              <a:rPr lang="ru-RU"/>
              <a:pPr/>
              <a:t>5</a:t>
            </a:fld>
            <a:endParaRPr lang="ru-RU"/>
          </a:p>
        </p:txBody>
      </p:sp>
      <p:sp>
        <p:nvSpPr>
          <p:cNvPr id="2693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9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970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11971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1972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211973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11974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5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6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7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8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79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0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1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2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211983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ru-RU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11984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1985" name="Rectangle 1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11986" name="Rectangle 1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BBA4768-B1D7-4DCA-92EE-4D96EB50BEE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11987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11988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ru-RU"/>
              <a:t>Образец подзаголовка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93F1D6-3A23-4EAB-922A-427706F126D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B840019-E0B8-4387-BA5E-0565C90FFA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38368D8-049E-4881-B0AA-376F5E4F498E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E089174-4F8F-419F-B3C3-3BAF623B7ABA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C93CDA9A-180D-4B89-BA1F-000BFDDD6C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64F2AF1-A193-494D-8F38-929ABEED88FD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D3D959B-6964-4BB2-9D0A-7092DDF33A21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B34AC13-1127-43C3-A003-1BD1E2BD3D1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0B6E4B13-701D-4CEE-B565-78ED98CE4D6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9" name="Дата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2FE0B56-D362-4607-A238-157EF8EC4CA4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A7BB139-815B-4E59-9518-AEE4B37B2F2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1F481E-3484-4C35-8689-49F41DDEFA8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D5815A-E1DF-42E3-A17E-8FD69F212C35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DDCBD830-9620-47DE-A399-64C6204288E7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1094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210949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0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1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2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3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10954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hlink"/>
                </a:solidFill>
              </a:endParaRPr>
            </a:p>
          </p:txBody>
        </p:sp>
        <p:sp>
          <p:nvSpPr>
            <p:cNvPr id="210955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210956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  <p:sp>
          <p:nvSpPr>
            <p:cNvPr id="210957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>
                <a:solidFill>
                  <a:schemeClr val="accent2"/>
                </a:solidFill>
              </a:endParaRPr>
            </a:p>
          </p:txBody>
        </p:sp>
      </p:grpSp>
      <p:sp>
        <p:nvSpPr>
          <p:cNvPr id="21095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095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096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4600" dirty="0"/>
              <a:t/>
            </a:r>
            <a:br>
              <a:rPr lang="uk-UA" sz="4600" dirty="0"/>
            </a:br>
            <a:r>
              <a:rPr lang="uk-UA" sz="4600" dirty="0"/>
              <a:t>Антивірусні програми</a:t>
            </a:r>
            <a:endParaRPr lang="ru-RU" sz="4600" dirty="0"/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 smtClean="0"/>
              <a:t>Поняття </a:t>
            </a:r>
            <a:r>
              <a:rPr lang="uk-UA" sz="2100" dirty="0"/>
              <a:t>про </a:t>
            </a:r>
            <a:r>
              <a:rPr lang="uk-UA" sz="2100" dirty="0" err="1"/>
              <a:t>комп</a:t>
            </a:r>
            <a:r>
              <a:rPr lang="en-US" sz="2100" dirty="0"/>
              <a:t>’</a:t>
            </a:r>
            <a:r>
              <a:rPr lang="uk-UA" sz="2100" dirty="0" err="1"/>
              <a:t>ютерні</a:t>
            </a:r>
            <a:r>
              <a:rPr lang="uk-UA" sz="2100" dirty="0"/>
              <a:t> віруси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Класифікація вірусів</a:t>
            </a:r>
          </a:p>
          <a:p>
            <a:pPr>
              <a:lnSpc>
                <a:spcPct val="80000"/>
              </a:lnSpc>
              <a:buFont typeface="Wingdings" pitchFamily="2" charset="2"/>
              <a:buChar char="n"/>
            </a:pPr>
            <a:r>
              <a:rPr lang="uk-UA" sz="2100" dirty="0"/>
              <a:t>Антивірусні програми</a:t>
            </a:r>
            <a:endParaRPr lang="ru-RU" sz="2100" dirty="0"/>
          </a:p>
        </p:txBody>
      </p:sp>
      <p:sp>
        <p:nvSpPr>
          <p:cNvPr id="11162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740650" y="6021388"/>
            <a:ext cx="1008063" cy="5762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1027113"/>
          </a:xfrm>
        </p:spPr>
        <p:txBody>
          <a:bodyPr/>
          <a:lstStyle/>
          <a:p>
            <a:pPr algn="ctr"/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Комп</a:t>
            </a: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ютерний вірус. </a:t>
            </a:r>
            <a:b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Антивірусні програми</a:t>
            </a:r>
            <a:r>
              <a:rPr lang="uk-UA" sz="4000"/>
              <a:t> </a:t>
            </a:r>
            <a:endParaRPr lang="ru-RU" sz="4000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604250" cy="1511300"/>
          </a:xfrm>
        </p:spPr>
        <p:txBody>
          <a:bodyPr/>
          <a:lstStyle/>
          <a:p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Комп</a:t>
            </a:r>
            <a:r>
              <a:rPr lang="en-US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’</a:t>
            </a:r>
            <a:r>
              <a:rPr lang="uk-UA" sz="20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ютерний вірус</a:t>
            </a:r>
            <a:r>
              <a:rPr lang="ru-RU" sz="2800" b="1"/>
              <a:t> </a:t>
            </a:r>
            <a:r>
              <a:rPr lang="ru-RU" sz="2800"/>
              <a:t> </a:t>
            </a:r>
            <a:r>
              <a:rPr lang="ru-RU" sz="2000">
                <a:latin typeface="Times New Roman" pitchFamily="18" charset="0"/>
              </a:rPr>
              <a:t>— це спеціально написана, як правило, невелика за розмірами програма, що може записувати (впроваджувати) свої копії (можливо, змінені) в інші комп'ютерні програми, системну область диска, файли, документи і т.д.</a:t>
            </a:r>
          </a:p>
          <a:p>
            <a:pPr>
              <a:buFont typeface="Wingdings" pitchFamily="2" charset="2"/>
              <a:buNone/>
            </a:pPr>
            <a:endParaRPr lang="ru-RU" sz="2000">
              <a:latin typeface="Times New Roman" pitchFamily="18" charset="0"/>
            </a:endParaRPr>
          </a:p>
        </p:txBody>
      </p:sp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539750" y="2924175"/>
            <a:ext cx="822960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ru-RU" sz="200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Коли заражена програма починає свою роботу, то спочатку управління одержує вірус. Вірус знаходить і «заражує» інші програми або об'єкти, а також може сам виконати які-небудь шкідливі дії. Після цього вірус передає  управління тій програмі, в якій він знаходиться, і зовні її робота виглядає так само, як і робота незараженої.</a:t>
            </a:r>
            <a:endParaRPr lang="ru-RU" sz="2000">
              <a:latin typeface="Times New Roman" pitchFamily="18" charset="0"/>
            </a:endParaRPr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611188" y="2924175"/>
            <a:ext cx="8229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uk-UA" sz="28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Принцип роботи вірусів</a:t>
            </a:r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sz="4000"/>
          </a:p>
        </p:txBody>
      </p:sp>
      <p:sp>
        <p:nvSpPr>
          <p:cNvPr id="251911" name="Rectangle 7"/>
          <p:cNvSpPr>
            <a:spLocks noChangeArrowheads="1"/>
          </p:cNvSpPr>
          <p:nvPr/>
        </p:nvSpPr>
        <p:spPr bwMode="auto">
          <a:xfrm>
            <a:off x="1042988" y="4676775"/>
            <a:ext cx="785018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b="1"/>
              <a:t>	</a:t>
            </a:r>
            <a:r>
              <a:rPr lang="ru-RU" sz="2000" b="1">
                <a:latin typeface="Times New Roman" pitchFamily="18" charset="0"/>
              </a:rPr>
              <a:t>Заходи щодо попередження зараження:</a:t>
            </a:r>
          </a:p>
          <a:p>
            <a:r>
              <a:rPr lang="ru-RU" sz="2000">
                <a:latin typeface="Times New Roman" pitchFamily="18" charset="0"/>
              </a:rPr>
              <a:t>• використання надійних джерел програмного забезпечення;</a:t>
            </a:r>
          </a:p>
          <a:p>
            <a:r>
              <a:rPr lang="ru-RU" sz="2000">
                <a:latin typeface="Times New Roman" pitchFamily="18" charset="0"/>
              </a:rPr>
              <a:t>• перевірка інформації, що надходить ззовні;</a:t>
            </a:r>
          </a:p>
          <a:p>
            <a:r>
              <a:rPr lang="ru-RU" sz="2000">
                <a:latin typeface="Times New Roman" pitchFamily="18" charset="0"/>
              </a:rPr>
              <a:t>• установлення захисту від запису на зйомних дисках;</a:t>
            </a:r>
          </a:p>
          <a:p>
            <a:r>
              <a:rPr lang="ru-RU" sz="2000">
                <a:latin typeface="Times New Roman" pitchFamily="18" charset="0"/>
              </a:rPr>
              <a:t>• обмеження доступу до комп'ютера сторонніх осіб;</a:t>
            </a:r>
          </a:p>
          <a:p>
            <a:r>
              <a:rPr lang="ru-RU" sz="2000">
                <a:latin typeface="Times New Roman" pitchFamily="18" charset="0"/>
              </a:rPr>
              <a:t>• регулярне створення резервних копій.</a:t>
            </a:r>
          </a:p>
        </p:txBody>
      </p:sp>
      <p:sp>
        <p:nvSpPr>
          <p:cNvPr id="251912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596188" y="6021388"/>
            <a:ext cx="1079500" cy="503237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739775"/>
          </a:xfrm>
        </p:spPr>
        <p:txBody>
          <a:bodyPr/>
          <a:lstStyle/>
          <a:p>
            <a:pPr algn="ctr"/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Класифікація вірусів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256106" name="Group 106"/>
          <p:cNvGraphicFramePr>
            <a:graphicFrameLocks noGrp="1"/>
          </p:cNvGraphicFramePr>
          <p:nvPr>
            <p:ph type="tbl" idx="1"/>
          </p:nvPr>
        </p:nvGraphicFramePr>
        <p:xfrm>
          <a:off x="457200" y="1268413"/>
          <a:ext cx="8229600" cy="5465764"/>
        </p:xfrm>
        <a:graphic>
          <a:graphicData uri="http://schemas.openxmlformats.org/drawingml/2006/table">
            <a:tbl>
              <a:tblPr/>
              <a:tblGrid>
                <a:gridCol w="2212975"/>
                <a:gridCol w="6016625"/>
              </a:tblGrid>
              <a:tr h="8096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Ознака</a:t>
                      </a: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класифікації вірусів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</a:t>
                      </a:r>
                      <a:endParaRPr kumimoji="0" lang="ru-RU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803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об'єктами зараження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Файлові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заражують виконувані файли, а також допоміжні програми, що завантажуються при виконанні інших програм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03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Завантажувальні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заражують сектор завантаження диска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Текстові 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— заражують текстові файли редактора </a:t>
                      </a: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WinWord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інші документи та об'єкти, що містять макроси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зовнішнім виглядом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Звичайні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код вірусу можна побачити на диску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Невидимі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(Стелс-віруси) — використовують особливі засоби маскування і при перегляді код вірусу не видно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87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Поліморфні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код вірусу видозмінюється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096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результатами діяльності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Безпечні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— не виконують ніяких дій, окрім свого розповсюдження і видачі різних повідомлень або інших ефектів (перезавантаження комп'ютера і т. д.)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4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Небезпечні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- що призводять до втрати інформації і руйнування обчислювальної системи.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6107" name="AutoShape 10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451725" y="692150"/>
            <a:ext cx="1223963" cy="43338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523875"/>
          </a:xfrm>
        </p:spPr>
        <p:txBody>
          <a:bodyPr/>
          <a:lstStyle/>
          <a:p>
            <a:pPr algn="ctr"/>
            <a:r>
              <a:rPr lang="uk-UA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Антивірусні програми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052513"/>
            <a:ext cx="3322638" cy="4814887"/>
          </a:xfrm>
        </p:spPr>
        <p:txBody>
          <a:bodyPr/>
          <a:lstStyle/>
          <a:p>
            <a:r>
              <a:rPr lang="uk-UA" sz="2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Антивіруси</a:t>
            </a:r>
            <a:r>
              <a:rPr lang="uk-UA" sz="2200"/>
              <a:t> </a:t>
            </a:r>
            <a:r>
              <a:rPr lang="uk-UA" sz="2200">
                <a:latin typeface="Times New Roman" pitchFamily="18" charset="0"/>
              </a:rPr>
              <a:t>— це утиліти, що дозволяють виявляти віруси, лікувати заражені файли і диски, виявляти і відвертати характерні для вірусів дії. Найбільш розповсюджені наступні антивірусні програми: </a:t>
            </a:r>
            <a:r>
              <a:rPr lang="en-US" sz="2200" i="1">
                <a:latin typeface="Times New Roman" pitchFamily="18" charset="0"/>
              </a:rPr>
              <a:t>Aidstest</a:t>
            </a:r>
            <a:r>
              <a:rPr lang="uk-UA" sz="2200" i="1">
                <a:latin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</a:rPr>
              <a:t>Doctor Web</a:t>
            </a:r>
            <a:r>
              <a:rPr lang="uk-UA" sz="2200" i="1">
                <a:latin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</a:rPr>
              <a:t>Adinf</a:t>
            </a:r>
            <a:r>
              <a:rPr lang="uk-UA" sz="2200" i="1">
                <a:latin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</a:rPr>
              <a:t>MSAV </a:t>
            </a:r>
            <a:r>
              <a:rPr lang="uk-UA" sz="2200" i="1">
                <a:latin typeface="Times New Roman" pitchFamily="18" charset="0"/>
              </a:rPr>
              <a:t>з поставки </a:t>
            </a:r>
            <a:r>
              <a:rPr lang="en-US" sz="2200" i="1">
                <a:latin typeface="Times New Roman" pitchFamily="18" charset="0"/>
              </a:rPr>
              <a:t>MS</a:t>
            </a:r>
            <a:r>
              <a:rPr lang="uk-UA" sz="2200" i="1">
                <a:latin typeface="Times New Roman" pitchFamily="18" charset="0"/>
              </a:rPr>
              <a:t>-</a:t>
            </a:r>
            <a:r>
              <a:rPr lang="en-US" sz="2200" i="1">
                <a:latin typeface="Times New Roman" pitchFamily="18" charset="0"/>
              </a:rPr>
              <a:t>DOS</a:t>
            </a:r>
            <a:r>
              <a:rPr lang="uk-UA" sz="2200" i="1">
                <a:latin typeface="Times New Roman" pitchFamily="18" charset="0"/>
              </a:rPr>
              <a:t>, </a:t>
            </a:r>
            <a:r>
              <a:rPr lang="en-US" sz="2200" i="1">
                <a:latin typeface="Times New Roman" pitchFamily="18" charset="0"/>
              </a:rPr>
              <a:t>Norton Anti Virus</a:t>
            </a:r>
            <a:r>
              <a:rPr lang="uk-UA" sz="2200" i="1">
                <a:latin typeface="Times New Roman" pitchFamily="18" charset="0"/>
              </a:rPr>
              <a:t> під </a:t>
            </a:r>
            <a:r>
              <a:rPr lang="en-US" sz="2200" i="1">
                <a:latin typeface="Times New Roman" pitchFamily="18" charset="0"/>
              </a:rPr>
              <a:t>Windows</a:t>
            </a:r>
            <a:r>
              <a:rPr lang="en-US" sz="2200">
                <a:latin typeface="Times New Roman" pitchFamily="18" charset="0"/>
              </a:rPr>
              <a:t> </a:t>
            </a:r>
            <a:r>
              <a:rPr lang="uk-UA" sz="2200">
                <a:latin typeface="Times New Roman" pitchFamily="18" charset="0"/>
              </a:rPr>
              <a:t>та інші.</a:t>
            </a:r>
            <a:endParaRPr lang="ru-RU" sz="2200">
              <a:latin typeface="Times New Roman" pitchFamily="18" charset="0"/>
            </a:endParaRPr>
          </a:p>
        </p:txBody>
      </p:sp>
      <p:graphicFrame>
        <p:nvGraphicFramePr>
          <p:cNvPr id="258129" name="Group 81"/>
          <p:cNvGraphicFramePr>
            <a:graphicFrameLocks noGrp="1"/>
          </p:cNvGraphicFramePr>
          <p:nvPr>
            <p:ph sz="half" idx="2"/>
          </p:nvPr>
        </p:nvGraphicFramePr>
        <p:xfrm>
          <a:off x="3851275" y="1268413"/>
          <a:ext cx="5113338" cy="5394960"/>
        </p:xfrm>
        <a:graphic>
          <a:graphicData uri="http://schemas.openxmlformats.org/drawingml/2006/table">
            <a:tbl>
              <a:tblPr/>
              <a:tblGrid>
                <a:gridCol w="1584325"/>
                <a:gridCol w="3529013"/>
              </a:tblGrid>
              <a:tr h="8651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Тип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антивірусної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програми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Принцип дії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053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Детектори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Виявляють файли, заражені одним із відомих вірусів</a:t>
                      </a:r>
                      <a:endParaRPr kumimoji="0" lang="ru-RU" sz="1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2350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Лікарі</a:t>
                      </a:r>
                    </a:p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(фаги)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Лікують заражені програми або диски, вилучаючи із заражених програм код вірусу, тобто відновлюючи програму в тому стані, в якому вона була до зараження вірусом</a:t>
                      </a:r>
                      <a:endParaRPr kumimoji="0" lang="ru-RU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207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Реві</a:t>
                      </a:r>
                      <a:r>
                        <a:rPr kumimoji="0" lang="uk-UA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Спочатку запам'ятовують відомості про стан програм і системних областей дисків, а після цього порівнюють їхній стан з початковим</a:t>
                      </a:r>
                      <a:r>
                        <a:rPr kumimoji="0" lang="uk-UA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повідомляють про </a:t>
                      </a:r>
                      <a:r>
                        <a:rPr kumimoji="0" lang="uk-UA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невідповідність</a:t>
                      </a:r>
                      <a:endParaRPr kumimoji="0" lang="uk-UA" sz="1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2163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Фільтри</a:t>
                      </a:r>
                      <a:endParaRPr kumimoji="0" lang="ru-RU" sz="1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Завантажуються резидентно в оперативну пам'ять, перехоплюють ті звернення до системи, що використовуються вірусами для розмноження і нанесення шкоди, і повідомляють про них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8130" name="AutoShape 8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380288" y="620713"/>
            <a:ext cx="1295400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Антивірусна</a:t>
            </a: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програма</a:t>
            </a:r>
            <a:r>
              <a:rPr lang="en-US" sz="32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 Doctor Web for Windows</a:t>
            </a:r>
            <a:endParaRPr lang="ru-RU" sz="3200" b="1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6010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989138"/>
            <a:ext cx="4038600" cy="44719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latin typeface="Times New Roman" pitchFamily="18" charset="0"/>
              </a:rPr>
              <a:t>В головному вікні програми задаються обєкти тестування і дії, які необхідно виконувати над ними. </a:t>
            </a:r>
          </a:p>
          <a:p>
            <a:pPr>
              <a:lnSpc>
                <a:spcPct val="90000"/>
              </a:lnSpc>
            </a:pPr>
            <a:r>
              <a:rPr lang="ru-RU" sz="2400">
                <a:latin typeface="Times New Roman" pitchFamily="18" charset="0"/>
              </a:rPr>
              <a:t>Після завершення перевірки в головному вікні відображаються результати роботи програми або статистика усіх перевірок, які були проведені під час роботи програми.</a:t>
            </a:r>
          </a:p>
        </p:txBody>
      </p:sp>
      <p:pic>
        <p:nvPicPr>
          <p:cNvPr id="260102" name="Picture 6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grayscl/>
          </a:blip>
          <a:srcRect/>
          <a:stretch>
            <a:fillRect/>
          </a:stretch>
        </p:blipFill>
        <p:spPr>
          <a:xfrm>
            <a:off x="4067175" y="1773238"/>
            <a:ext cx="4849813" cy="4392612"/>
          </a:xfrm>
          <a:noFill/>
          <a:ln>
            <a:solidFill>
              <a:srgbClr val="000000"/>
            </a:solidFill>
          </a:ln>
        </p:spPr>
      </p:pic>
      <p:sp>
        <p:nvSpPr>
          <p:cNvPr id="260103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308850" y="6308725"/>
            <a:ext cx="11509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иксел">
  <a:themeElements>
    <a:clrScheme name="Пиксел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Пиксел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иксел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иксел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иксел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171</TotalTime>
  <Words>443</Words>
  <Application>Microsoft PowerPoint</Application>
  <PresentationFormat>Экран (4:3)</PresentationFormat>
  <Paragraphs>52</Paragraphs>
  <Slides>5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Times New Roman</vt:lpstr>
      <vt:lpstr>Wingdings</vt:lpstr>
      <vt:lpstr>Arial Black</vt:lpstr>
      <vt:lpstr>Tahoma</vt:lpstr>
      <vt:lpstr>Пиксел</vt:lpstr>
      <vt:lpstr> Антивірусні програми</vt:lpstr>
      <vt:lpstr>Комп’ютерний вірус.  Антивірусні програми </vt:lpstr>
      <vt:lpstr>Класифікація вірусів</vt:lpstr>
      <vt:lpstr>Антивірусні програми</vt:lpstr>
      <vt:lpstr>Антивірусна програма Doctor Web for Windows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Основи роботи з дисками. Антивірусні програми</dc:title>
  <dc:creator>Сергей</dc:creator>
  <cp:lastModifiedBy>Яна</cp:lastModifiedBy>
  <cp:revision>5</cp:revision>
  <cp:lastPrinted>1601-01-01T00:00:00Z</cp:lastPrinted>
  <dcterms:created xsi:type="dcterms:W3CDTF">2006-02-03T19:37:07Z</dcterms:created>
  <dcterms:modified xsi:type="dcterms:W3CDTF">2011-09-29T11:58:11Z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9</vt:i4>
  </property>
</Properties>
</file>